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3"/>
    <p:restoredTop sz="94641"/>
  </p:normalViewPr>
  <p:slideViewPr>
    <p:cSldViewPr snapToGrid="0" snapToObjects="1">
      <p:cViewPr varScale="1">
        <p:scale>
          <a:sx n="136" d="100"/>
          <a:sy n="136" d="100"/>
        </p:scale>
        <p:origin x="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4/16/18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  <a:endParaRPr lang="en-US" sz="16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31" y="-65988"/>
            <a:ext cx="12436410" cy="70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 smtClean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9"/>
            <a:ext cx="12229708" cy="6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26"/>
            <a:ext cx="12192000" cy="6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6168</TotalTime>
  <Words>164</Words>
  <Application>Microsoft Macintosh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Calibri Light</vt:lpstr>
      <vt:lpstr>Helvetica Neue</vt:lpstr>
      <vt:lpstr>Helvetica Neue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21</cp:revision>
  <dcterms:created xsi:type="dcterms:W3CDTF">2017-12-01T20:39:50Z</dcterms:created>
  <dcterms:modified xsi:type="dcterms:W3CDTF">2018-04-16T03:38:24Z</dcterms:modified>
</cp:coreProperties>
</file>